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747" r:id="rId2"/>
    <p:sldId id="748" r:id="rId3"/>
    <p:sldId id="716" r:id="rId4"/>
  </p:sldIdLst>
  <p:sldSz cx="9144000" cy="6858000" type="screen4x3"/>
  <p:notesSz cx="6858000" cy="9144000"/>
  <p:defaultTextStyle>
    <a:defPPr marL="0" marR="0" indent="0" algn="l" defTabSz="45717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1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5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078" algn="l" defTabSz="9141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5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156" algn="l" defTabSz="9141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5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236" algn="l" defTabSz="9141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5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314" algn="l" defTabSz="9141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5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5393" algn="l" defTabSz="9141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5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2472" algn="l" defTabSz="9141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5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199549" algn="l" defTabSz="9141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5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6628" algn="l" defTabSz="9141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5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21"/>
    <a:srgbClr val="0033CC"/>
    <a:srgbClr val="FFFFFF"/>
    <a:srgbClr val="F4511E"/>
    <a:srgbClr val="1A237E"/>
    <a:srgbClr val="00568F"/>
    <a:srgbClr val="4CAF50"/>
    <a:srgbClr val="00ACC1"/>
    <a:srgbClr val="FFA000"/>
    <a:srgbClr val="394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chemeClr val="accent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FD8"/>
          </a:solidFill>
        </a:fill>
      </a:tcStyle>
    </a:wholeTbl>
    <a:band2H>
      <a:tcTxStyle/>
      <a:tcStyle>
        <a:tcBdr/>
        <a:fill>
          <a:solidFill>
            <a:srgbClr val="E7F0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chemeClr val="accent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ADECB"/>
          </a:solidFill>
        </a:fill>
      </a:tcStyle>
    </a:wholeTbl>
    <a:band2H>
      <a:tcTxStyle/>
      <a:tcStyle>
        <a:tcBdr/>
        <a:fill>
          <a:solidFill>
            <a:srgbClr val="FCEF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chemeClr val="accent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FD3"/>
          </a:solidFill>
        </a:fill>
      </a:tcStyle>
    </a:wholeTbl>
    <a:band2H>
      <a:tcTxStyle/>
      <a:tcStyle>
        <a:tcBdr/>
        <a:fill>
          <a:solidFill>
            <a:srgbClr val="E8E9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chemeClr val="accent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5"/>
        </a:fontRef>
        <a:schemeClr val="accent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chemeClr val="accent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FD3"/>
          </a:solidFill>
        </a:fill>
      </a:tcStyle>
    </a:wholeTbl>
    <a:band2H>
      <a:tcTxStyle/>
      <a:tcStyle>
        <a:tcBdr/>
        <a:fill>
          <a:solidFill>
            <a:srgbClr val="E8E9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chemeClr val="accent5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chemeClr val="accent5">
              <a:alpha val="20000"/>
            </a:schemeClr>
          </a:solidFill>
        </a:fill>
      </a:tcStyle>
    </a:firstCol>
    <a:lastRow>
      <a:tcTxStyle b="on" i="off">
        <a:fontRef idx="min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508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831" autoAdjust="0"/>
    <p:restoredTop sz="96597" autoAdjust="0"/>
  </p:normalViewPr>
  <p:slideViewPr>
    <p:cSldViewPr>
      <p:cViewPr varScale="1">
        <p:scale>
          <a:sx n="63" d="100"/>
          <a:sy n="63" d="100"/>
        </p:scale>
        <p:origin x="1772" y="56"/>
      </p:cViewPr>
      <p:guideLst>
        <p:guide orient="horz" pos="2160"/>
        <p:guide pos="2880"/>
        <p:guide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16" d="100"/>
          <a:sy n="116" d="100"/>
        </p:scale>
        <p:origin x="375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23129-7BFB-40DD-8443-ED859C380FFE}" type="datetimeFigureOut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3/21/2025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825D7-BD72-4598-966D-62DA167CE1AF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08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700363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078" latinLnBrk="0">
      <a:defRPr sz="1200">
        <a:latin typeface="Arial" panose="020B0604020202020204" pitchFamily="34" charset="0"/>
        <a:ea typeface="+mn-ea"/>
        <a:cs typeface="Arial" panose="020B0604020202020204" pitchFamily="34" charset="0"/>
        <a:sym typeface="Helvetica"/>
      </a:defRPr>
    </a:lvl1pPr>
    <a:lvl2pPr indent="114293" defTabSz="457078" latinLnBrk="0">
      <a:defRPr sz="1200">
        <a:latin typeface="+mn-lt"/>
        <a:ea typeface="+mn-ea"/>
        <a:cs typeface="+mn-cs"/>
        <a:sym typeface="Helvetica"/>
      </a:defRPr>
    </a:lvl2pPr>
    <a:lvl3pPr indent="228585" defTabSz="457078" latinLnBrk="0">
      <a:defRPr sz="1200">
        <a:latin typeface="+mn-lt"/>
        <a:ea typeface="+mn-ea"/>
        <a:cs typeface="+mn-cs"/>
        <a:sym typeface="Helvetica"/>
      </a:defRPr>
    </a:lvl3pPr>
    <a:lvl4pPr indent="342878" defTabSz="457078" latinLnBrk="0">
      <a:defRPr sz="1200">
        <a:latin typeface="+mn-lt"/>
        <a:ea typeface="+mn-ea"/>
        <a:cs typeface="+mn-cs"/>
        <a:sym typeface="Helvetica"/>
      </a:defRPr>
    </a:lvl4pPr>
    <a:lvl5pPr indent="457170" defTabSz="457078" latinLnBrk="0">
      <a:defRPr sz="1200">
        <a:latin typeface="+mn-lt"/>
        <a:ea typeface="+mn-ea"/>
        <a:cs typeface="+mn-cs"/>
        <a:sym typeface="Helvetica"/>
      </a:defRPr>
    </a:lvl5pPr>
    <a:lvl6pPr indent="571462" defTabSz="457078" latinLnBrk="0">
      <a:defRPr sz="1200">
        <a:latin typeface="+mn-lt"/>
        <a:ea typeface="+mn-ea"/>
        <a:cs typeface="+mn-cs"/>
        <a:sym typeface="Helvetica"/>
      </a:defRPr>
    </a:lvl6pPr>
    <a:lvl7pPr indent="685755" defTabSz="457078" latinLnBrk="0">
      <a:defRPr sz="1200">
        <a:latin typeface="+mn-lt"/>
        <a:ea typeface="+mn-ea"/>
        <a:cs typeface="+mn-cs"/>
        <a:sym typeface="Helvetica"/>
      </a:defRPr>
    </a:lvl7pPr>
    <a:lvl8pPr indent="800048" defTabSz="457078" latinLnBrk="0">
      <a:defRPr sz="1200">
        <a:latin typeface="+mn-lt"/>
        <a:ea typeface="+mn-ea"/>
        <a:cs typeface="+mn-cs"/>
        <a:sym typeface="Helvetica"/>
      </a:defRPr>
    </a:lvl8pPr>
    <a:lvl9pPr indent="914340" defTabSz="457078" latinLnBrk="0">
      <a:defRPr sz="1200">
        <a:latin typeface="+mn-lt"/>
        <a:ea typeface="+mn-ea"/>
        <a:cs typeface="+mn-cs"/>
        <a:sym typeface="Helvetica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127759"/>
            <a:ext cx="9144000" cy="576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1161288"/>
            <a:ext cx="9144000" cy="5754624"/>
          </a:xfrm>
          <a:prstGeom prst="rect">
            <a:avLst/>
          </a:prstGeom>
          <a:gradFill>
            <a:gsLst>
              <a:gs pos="25000">
                <a:schemeClr val="accent1">
                  <a:lumMod val="100000"/>
                  <a:alpha val="0"/>
                </a:schemeClr>
              </a:gs>
              <a:gs pos="75000">
                <a:schemeClr val="accent2">
                  <a:alpha val="50000"/>
                </a:schemeClr>
              </a:gs>
            </a:gsLst>
            <a:lin ang="5400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chemeClr val="accent5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gradFill>
            <a:gsLst>
              <a:gs pos="2200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accent5"/>
              </a:solidFill>
              <a:effectLst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4" y="304800"/>
            <a:ext cx="2688336" cy="67208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457199" y="3505200"/>
            <a:ext cx="8221663" cy="2319865"/>
          </a:xfrm>
          <a:prstGeom prst="rect">
            <a:avLst/>
          </a:prstGeom>
          <a:solidFill>
            <a:srgbClr val="FFFFFF">
              <a:alpha val="85000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chemeClr val="accent5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613892" y="3681294"/>
            <a:ext cx="7844308" cy="1198800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None/>
              <a:tabLst/>
              <a:defRPr sz="3600" b="0" baseline="0">
                <a:solidFill>
                  <a:srgbClr val="1A237E"/>
                </a:solidFill>
              </a:defRPr>
            </a:lvl1pPr>
            <a:lvl2pPr marL="228600" indent="0">
              <a:buNone/>
              <a:defRPr sz="4400" b="1">
                <a:solidFill>
                  <a:schemeClr val="accent1"/>
                </a:solidFill>
              </a:defRPr>
            </a:lvl2pPr>
            <a:lvl3pPr marL="457200" indent="0">
              <a:buNone/>
              <a:defRPr sz="4400" b="1">
                <a:solidFill>
                  <a:schemeClr val="accent1"/>
                </a:solidFill>
              </a:defRPr>
            </a:lvl3pPr>
            <a:lvl4pPr marL="685800" indent="0">
              <a:buNone/>
              <a:defRPr sz="4400" b="1">
                <a:solidFill>
                  <a:schemeClr val="accent1"/>
                </a:solidFill>
              </a:defRPr>
            </a:lvl4pPr>
            <a:lvl5pPr marL="914400" indent="0">
              <a:buNone/>
              <a:defRPr sz="4400" b="1">
                <a:solidFill>
                  <a:schemeClr val="accent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Click here to add title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13890" y="5036771"/>
            <a:ext cx="7844309" cy="618152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None/>
              <a:tabLst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None/>
              <a:tabLst/>
              <a:defRPr/>
            </a:pP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324599" y="6032499"/>
            <a:ext cx="2354263" cy="238125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Month, 2019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13891" y="4958433"/>
            <a:ext cx="7844308" cy="0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618970" y="6032499"/>
            <a:ext cx="4410230" cy="673101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 b="1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Name / Title, Department</a:t>
            </a:r>
          </a:p>
        </p:txBody>
      </p:sp>
      <p:sp>
        <p:nvSpPr>
          <p:cNvPr id="16" name="Rectangle 15"/>
          <p:cNvSpPr/>
          <p:nvPr userDrawn="1"/>
        </p:nvSpPr>
        <p:spPr>
          <a:xfrm rot="10800000" flipH="1">
            <a:off x="457199" y="5791200"/>
            <a:ext cx="8221663" cy="100584"/>
          </a:xfrm>
          <a:prstGeom prst="rect">
            <a:avLst/>
          </a:prstGeom>
          <a:gradFill>
            <a:gsLst>
              <a:gs pos="2200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lvl="0" defTabSz="1828433"/>
            <a:endParaRPr lang="en-US" sz="36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6348779" y="304800"/>
            <a:ext cx="2330083" cy="672084"/>
          </a:xfrm>
          <a:noFill/>
        </p:spPr>
        <p:txBody>
          <a:bodyPr anchor="ctr" anchorCtr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Partner / Client Logo</a:t>
            </a:r>
          </a:p>
        </p:txBody>
      </p:sp>
    </p:spTree>
    <p:extLst>
      <p:ext uri="{BB962C8B-B14F-4D97-AF65-F5344CB8AC3E}">
        <p14:creationId xmlns:p14="http://schemas.microsoft.com/office/powerpoint/2010/main" val="295192768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6344" y="414338"/>
            <a:ext cx="8229600" cy="871009"/>
          </a:xfrm>
        </p:spPr>
        <p:txBody>
          <a:bodyPr tIns="0" bIns="0"/>
          <a:lstStyle>
            <a:lvl1pPr>
              <a:defRPr/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4" y="1328844"/>
            <a:ext cx="8229600" cy="215444"/>
          </a:xfrm>
        </p:spPr>
        <p:txBody>
          <a:bodyPr anchor="b">
            <a:sp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4558284" y="-3745070"/>
            <a:ext cx="45720" cy="8229600"/>
          </a:xfrm>
          <a:prstGeom prst="rect">
            <a:avLst/>
          </a:prstGeom>
          <a:gradFill>
            <a:gsLst>
              <a:gs pos="33000">
                <a:schemeClr val="accent1"/>
              </a:gs>
              <a:gs pos="100000">
                <a:schemeClr val="accent3"/>
              </a:gs>
            </a:gsLst>
            <a:lin ang="5400000" scaled="1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lvl="0" defTabSz="1828433"/>
            <a:endParaRPr lang="en-US" sz="36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950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(TWO COL)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414338"/>
            <a:ext cx="8229600" cy="87100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466344" y="1691640"/>
            <a:ext cx="3977640" cy="464248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400" baseline="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First level [Wingdings: 110, Size 75%]  </a:t>
            </a:r>
          </a:p>
          <a:p>
            <a:pPr lvl="2"/>
            <a:r>
              <a:rPr lang="en-US" dirty="0"/>
              <a:t>Second level [Arial: 2013, Size 100%]</a:t>
            </a:r>
          </a:p>
          <a:p>
            <a:pPr lvl="3"/>
            <a:r>
              <a:rPr lang="en-US" dirty="0"/>
              <a:t>Third level [Wingdings 3: 134, Size 75%] </a:t>
            </a:r>
          </a:p>
          <a:p>
            <a:pPr lvl="4"/>
            <a:r>
              <a:rPr lang="en-US" dirty="0"/>
              <a:t>Fourth level [Wingdings 2: 151, Size 100%]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18304" y="1691640"/>
            <a:ext cx="3977640" cy="46424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949AB"/>
              </a:buClr>
              <a:buSzPct val="100000"/>
              <a:buFont typeface="Wingdings" panose="05000000000000000000" pitchFamily="2" charset="2"/>
              <a:buNone/>
              <a:tabLst/>
              <a:defRPr sz="1400">
                <a:solidFill>
                  <a:schemeClr val="tx1"/>
                </a:solidFill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A237E"/>
              </a:buClr>
              <a:buSzPct val="100000"/>
              <a:buFont typeface="Wingdings 3" panose="05040102010807070707" pitchFamily="18" charset="2"/>
              <a:buChar char=""/>
              <a:tabLst/>
              <a:defRPr lang="en-US" sz="1400" b="0" i="0" u="none" strike="noStrike" cap="none" spc="0" baseline="0" dirty="0" smtClean="0">
                <a:solidFill>
                  <a:schemeClr val="tx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defRPr>
            </a:lvl2pPr>
            <a:lvl3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tabLst/>
              <a:defRPr lang="en-US" sz="1400" b="0" i="0" u="none" strike="noStrike" cap="none" spc="0" baseline="0" dirty="0" smtClean="0">
                <a:solidFill>
                  <a:schemeClr val="tx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defRPr>
            </a:lvl3pPr>
            <a:lvl4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A237E"/>
              </a:buClr>
              <a:buSzPct val="100000"/>
              <a:buFont typeface="Wingdings 2" panose="05020102010507070707" pitchFamily="18" charset="2"/>
              <a:buChar char=""/>
              <a:tabLst/>
              <a:defRPr lang="en-US" sz="1400" b="0" i="0" u="none" strike="noStrike" cap="none" spc="0" baseline="0" dirty="0" smtClean="0">
                <a:solidFill>
                  <a:schemeClr val="tx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defRPr>
            </a:lvl4pPr>
            <a:lvl5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A237E"/>
              </a:buClr>
              <a:buSzPct val="75000"/>
              <a:buFont typeface="Wingdings 2" panose="05020102010507070707" pitchFamily="18" charset="2"/>
              <a:buChar char=""/>
              <a:tabLst/>
              <a:defRPr lang="en-US" sz="1400" b="0" i="0" u="none" strike="noStrike" cap="none" spc="0" baseline="0" dirty="0" smtClean="0">
                <a:solidFill>
                  <a:schemeClr val="tx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First level [Wingdings: 110, Size 75%]  </a:t>
            </a:r>
          </a:p>
          <a:p>
            <a:pPr lvl="2"/>
            <a:r>
              <a:rPr lang="en-US" dirty="0"/>
              <a:t>Second level [Arial: 2013, Size 100%]</a:t>
            </a:r>
          </a:p>
          <a:p>
            <a:pPr lvl="3"/>
            <a:r>
              <a:rPr lang="en-US" dirty="0"/>
              <a:t>Third level [Wingdings 3: 134, Size 75%] </a:t>
            </a:r>
          </a:p>
          <a:p>
            <a:pPr marL="914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 2" panose="05020102010507070707" pitchFamily="18" charset="2"/>
              <a:buChar char=""/>
              <a:tabLst/>
            </a:pPr>
            <a:r>
              <a:rPr lang="en-US" dirty="0"/>
              <a:t>Fourth level [Wingdings 2: 151, Size 100%] 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4" y="1328844"/>
            <a:ext cx="8211312" cy="215444"/>
          </a:xfrm>
        </p:spPr>
        <p:txBody>
          <a:bodyPr anchor="b">
            <a:sp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2" name="Rectangle 11"/>
          <p:cNvSpPr/>
          <p:nvPr userDrawn="1"/>
        </p:nvSpPr>
        <p:spPr>
          <a:xfrm rot="16200000">
            <a:off x="4558284" y="-3745070"/>
            <a:ext cx="45720" cy="8229600"/>
          </a:xfrm>
          <a:prstGeom prst="rect">
            <a:avLst/>
          </a:prstGeom>
          <a:gradFill>
            <a:gsLst>
              <a:gs pos="33000">
                <a:schemeClr val="accent1"/>
              </a:gs>
              <a:gs pos="100000">
                <a:schemeClr val="accent3"/>
              </a:gs>
            </a:gsLst>
            <a:lin ang="5400000" scaled="1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lvl="0" defTabSz="1828433"/>
            <a:endParaRPr lang="en-US" sz="36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437467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(TWO COL)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57199" y="3281107"/>
            <a:ext cx="3977640" cy="1447801"/>
          </a:xfrm>
          <a:prstGeom prst="rect">
            <a:avLst/>
          </a:prstGeom>
          <a:solidFill>
            <a:schemeClr val="accent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chemeClr val="accent5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433" y="3281108"/>
            <a:ext cx="3977640" cy="1447800"/>
          </a:xfrm>
          <a:prstGeom prst="rect">
            <a:avLst/>
          </a:prstGeom>
          <a:noFill/>
        </p:spPr>
        <p:txBody>
          <a:bodyPr lIns="274320" tIns="91440" rIns="274320" bIns="91440" anchor="ctr"/>
          <a:lstStyle>
            <a:lvl1pPr algn="ctr"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414338"/>
            <a:ext cx="8229600" cy="87100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466344" y="1691640"/>
            <a:ext cx="3977640" cy="149683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  <a:lvl2pPr marL="228600" indent="-228600">
              <a:defRPr lang="en-US" sz="1400" b="0" i="0" u="none" strike="noStrike" cap="none" spc="0" baseline="0" dirty="0" smtClean="0">
                <a:solidFill>
                  <a:schemeClr val="tx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defRPr>
            </a:lvl2pPr>
            <a:lvl3pPr>
              <a:defRPr sz="1400" b="0">
                <a:solidFill>
                  <a:schemeClr val="tx1"/>
                </a:solidFill>
              </a:defRPr>
            </a:lvl3pPr>
            <a:lvl4pPr>
              <a:defRPr sz="14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marL="228600" marR="0" lvl="1" indent="-228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18304" y="1691640"/>
            <a:ext cx="3977640" cy="4663567"/>
          </a:xfrm>
        </p:spPr>
        <p:txBody>
          <a:bodyPr/>
          <a:lstStyle>
            <a:lvl1pPr>
              <a:buClr>
                <a:schemeClr val="accent3"/>
              </a:buClr>
              <a:defRPr sz="1400">
                <a:solidFill>
                  <a:schemeClr val="tx1"/>
                </a:solidFill>
              </a:defRPr>
            </a:lvl1pPr>
            <a:lvl2pPr>
              <a:buClr>
                <a:srgbClr val="1A237E"/>
              </a:buClr>
              <a:defRPr sz="1400">
                <a:solidFill>
                  <a:schemeClr val="tx1"/>
                </a:solidFill>
              </a:defRPr>
            </a:lvl2pPr>
            <a:lvl3pPr>
              <a:buClr>
                <a:srgbClr val="1A237E"/>
              </a:buClr>
              <a:defRPr sz="1400">
                <a:solidFill>
                  <a:schemeClr val="tx1"/>
                </a:solidFill>
              </a:defRPr>
            </a:lvl3pPr>
            <a:lvl4pPr>
              <a:buClr>
                <a:srgbClr val="1A237E"/>
              </a:buClr>
              <a:defRPr sz="1400">
                <a:solidFill>
                  <a:schemeClr val="tx1"/>
                </a:solidFill>
              </a:defRPr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4" y="1328844"/>
            <a:ext cx="8211312" cy="215444"/>
          </a:xfrm>
        </p:spPr>
        <p:txBody>
          <a:bodyPr anchor="b">
            <a:sp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8"/>
          </p:nvPr>
        </p:nvSpPr>
        <p:spPr>
          <a:xfrm>
            <a:off x="466344" y="4839956"/>
            <a:ext cx="3977640" cy="149683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4038600" y="5086417"/>
            <a:ext cx="340529" cy="219211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b">
            <a:spAutoFit/>
          </a:bodyPr>
          <a:lstStyle/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”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496993" y="3096349"/>
            <a:ext cx="304800" cy="1107996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“</a:t>
            </a:r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4558284" y="-3745070"/>
            <a:ext cx="45720" cy="8229600"/>
          </a:xfrm>
          <a:prstGeom prst="rect">
            <a:avLst/>
          </a:prstGeom>
          <a:gradFill>
            <a:gsLst>
              <a:gs pos="33000">
                <a:schemeClr val="accent1"/>
              </a:gs>
              <a:gs pos="100000">
                <a:schemeClr val="accent3"/>
              </a:gs>
            </a:gsLst>
            <a:lin ang="5400000" scaled="1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lvl="0" defTabSz="1828433"/>
            <a:endParaRPr lang="en-US" sz="36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610107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(TWO COL)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461432" y="3281108"/>
            <a:ext cx="3977640" cy="1447801"/>
          </a:xfrm>
          <a:prstGeom prst="rect">
            <a:avLst/>
          </a:prstGeom>
          <a:solidFill>
            <a:schemeClr val="accent3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chemeClr val="accent5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718304" y="1691640"/>
            <a:ext cx="3977640" cy="46609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414338"/>
            <a:ext cx="8229600" cy="87100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466344" y="1691640"/>
            <a:ext cx="3977640" cy="149683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4" y="1328844"/>
            <a:ext cx="8211312" cy="215444"/>
          </a:xfrm>
        </p:spPr>
        <p:txBody>
          <a:bodyPr anchor="b">
            <a:sp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433" y="3281108"/>
            <a:ext cx="3977640" cy="1447800"/>
          </a:xfrm>
          <a:noFill/>
        </p:spPr>
        <p:txBody>
          <a:bodyPr lIns="274320" tIns="91440" rIns="274320" bIns="91440" anchor="ctr"/>
          <a:lstStyle>
            <a:lvl1pPr algn="ctr"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8"/>
          </p:nvPr>
        </p:nvSpPr>
        <p:spPr>
          <a:xfrm>
            <a:off x="466344" y="4839956"/>
            <a:ext cx="3977640" cy="149683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496993" y="3096349"/>
            <a:ext cx="3882136" cy="2209279"/>
            <a:chOff x="496993" y="3096349"/>
            <a:chExt cx="3882136" cy="2209279"/>
          </a:xfrm>
        </p:grpSpPr>
        <p:sp>
          <p:nvSpPr>
            <p:cNvPr id="13" name="Rectangle 12"/>
            <p:cNvSpPr/>
            <p:nvPr userDrawn="1"/>
          </p:nvSpPr>
          <p:spPr>
            <a:xfrm>
              <a:off x="496993" y="3096349"/>
              <a:ext cx="304800" cy="1107996"/>
            </a:xfrm>
            <a:prstGeom prst="rect">
              <a:avLst/>
            </a:prstGeom>
            <a:no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l" defTabSz="182843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2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“</a:t>
              </a: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038600" y="4197632"/>
              <a:ext cx="340529" cy="1107996"/>
            </a:xfrm>
            <a:prstGeom prst="rect">
              <a:avLst/>
            </a:prstGeom>
            <a:noFill/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b">
              <a:spAutoFit/>
            </a:bodyPr>
            <a:lstStyle/>
            <a:p>
              <a:pPr marL="0" marR="0" indent="0" algn="l" defTabSz="182843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2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”</a:t>
              </a:r>
            </a:p>
          </p:txBody>
        </p:sp>
      </p:grpSp>
      <p:sp>
        <p:nvSpPr>
          <p:cNvPr id="17" name="Rectangle 16"/>
          <p:cNvSpPr/>
          <p:nvPr userDrawn="1"/>
        </p:nvSpPr>
        <p:spPr>
          <a:xfrm rot="16200000">
            <a:off x="4558284" y="-3745070"/>
            <a:ext cx="45720" cy="8229600"/>
          </a:xfrm>
          <a:prstGeom prst="rect">
            <a:avLst/>
          </a:prstGeom>
          <a:gradFill>
            <a:gsLst>
              <a:gs pos="33000">
                <a:schemeClr val="accent1"/>
              </a:gs>
              <a:gs pos="100000">
                <a:schemeClr val="accent3"/>
              </a:gs>
            </a:gsLst>
            <a:lin ang="5400000" scaled="1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lvl="0" defTabSz="1828433"/>
            <a:endParaRPr lang="en-US" sz="36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945023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(Three 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414338"/>
            <a:ext cx="8211312" cy="87100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466344" y="1691640"/>
            <a:ext cx="2651760" cy="4663567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7"/>
          </p:nvPr>
        </p:nvSpPr>
        <p:spPr>
          <a:xfrm>
            <a:off x="3246120" y="1691640"/>
            <a:ext cx="2651760" cy="4663567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8"/>
          </p:nvPr>
        </p:nvSpPr>
        <p:spPr>
          <a:xfrm>
            <a:off x="6025896" y="1691640"/>
            <a:ext cx="2651760" cy="4663567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4" y="1328844"/>
            <a:ext cx="8211312" cy="215444"/>
          </a:xfrm>
        </p:spPr>
        <p:txBody>
          <a:bodyPr anchor="b">
            <a:sp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3" name="Rectangle 12"/>
          <p:cNvSpPr/>
          <p:nvPr userDrawn="1"/>
        </p:nvSpPr>
        <p:spPr>
          <a:xfrm rot="16200000">
            <a:off x="4558284" y="-3745070"/>
            <a:ext cx="45720" cy="8229600"/>
          </a:xfrm>
          <a:prstGeom prst="rect">
            <a:avLst/>
          </a:prstGeom>
          <a:gradFill>
            <a:gsLst>
              <a:gs pos="33000">
                <a:schemeClr val="accent1"/>
              </a:gs>
              <a:gs pos="100000">
                <a:schemeClr val="accent3"/>
              </a:gs>
            </a:gsLst>
            <a:lin ang="5400000" scaled="1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lvl="0" defTabSz="1828433"/>
            <a:endParaRPr lang="en-US" sz="36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426864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(ONE 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414338"/>
            <a:ext cx="8229600" cy="87100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66344" y="1691640"/>
            <a:ext cx="8229600" cy="4663567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1400" b="1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2pPr>
            <a:lvl3pPr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4" y="1328844"/>
            <a:ext cx="8229600" cy="215444"/>
          </a:xfrm>
        </p:spPr>
        <p:txBody>
          <a:bodyPr anchor="b">
            <a:sp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4558284" y="-3745070"/>
            <a:ext cx="45720" cy="8229600"/>
          </a:xfrm>
          <a:prstGeom prst="rect">
            <a:avLst/>
          </a:prstGeom>
          <a:gradFill>
            <a:gsLst>
              <a:gs pos="33000">
                <a:schemeClr val="accent1"/>
              </a:gs>
              <a:gs pos="100000">
                <a:schemeClr val="accent3"/>
              </a:gs>
            </a:gsLst>
            <a:lin ang="5400000" scaled="1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lvl="0" defTabSz="1828433"/>
            <a:endParaRPr lang="en-US" sz="36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802561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(3 row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414338"/>
            <a:ext cx="8229600" cy="87100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66344" y="1928134"/>
            <a:ext cx="8229600" cy="1188720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4" y="1328844"/>
            <a:ext cx="8229600" cy="215444"/>
          </a:xfrm>
        </p:spPr>
        <p:txBody>
          <a:bodyPr anchor="b">
            <a:sp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" y="1673224"/>
            <a:ext cx="8229600" cy="231775"/>
          </a:xfrm>
        </p:spPr>
        <p:txBody>
          <a:bodyPr/>
          <a:lstStyle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 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66344" y="3538950"/>
            <a:ext cx="8229600" cy="1188720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344" y="3283043"/>
            <a:ext cx="8229600" cy="231775"/>
          </a:xfrm>
        </p:spPr>
        <p:txBody>
          <a:bodyPr/>
          <a:lstStyle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 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8"/>
          </p:nvPr>
        </p:nvSpPr>
        <p:spPr>
          <a:xfrm>
            <a:off x="466344" y="5145765"/>
            <a:ext cx="8229600" cy="1188720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6344" y="4889858"/>
            <a:ext cx="8229600" cy="231775"/>
          </a:xfrm>
        </p:spPr>
        <p:txBody>
          <a:bodyPr/>
          <a:lstStyle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 </a:t>
            </a:r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4558284" y="-3745070"/>
            <a:ext cx="45720" cy="8229600"/>
          </a:xfrm>
          <a:prstGeom prst="rect">
            <a:avLst/>
          </a:prstGeom>
          <a:gradFill>
            <a:gsLst>
              <a:gs pos="33000">
                <a:schemeClr val="accent1"/>
              </a:gs>
              <a:gs pos="100000">
                <a:schemeClr val="accent3"/>
              </a:gs>
            </a:gsLst>
            <a:lin ang="5400000" scaled="1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lvl="0" defTabSz="1828433"/>
            <a:endParaRPr lang="en-US" sz="36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854981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(6/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414338"/>
            <a:ext cx="8229600" cy="87100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66344" y="1928134"/>
            <a:ext cx="3977640" cy="1188720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4" y="1328844"/>
            <a:ext cx="8229600" cy="215444"/>
          </a:xfrm>
        </p:spPr>
        <p:txBody>
          <a:bodyPr anchor="b">
            <a:sp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" y="1673224"/>
            <a:ext cx="3977640" cy="231775"/>
          </a:xfrm>
        </p:spPr>
        <p:txBody>
          <a:bodyPr/>
          <a:lstStyle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 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66344" y="3538950"/>
            <a:ext cx="3977640" cy="1188720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344" y="3283043"/>
            <a:ext cx="3977640" cy="231775"/>
          </a:xfrm>
        </p:spPr>
        <p:txBody>
          <a:bodyPr/>
          <a:lstStyle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 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8"/>
          </p:nvPr>
        </p:nvSpPr>
        <p:spPr>
          <a:xfrm>
            <a:off x="466344" y="5145765"/>
            <a:ext cx="3977640" cy="1188720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6344" y="4889858"/>
            <a:ext cx="3977640" cy="231775"/>
          </a:xfrm>
        </p:spPr>
        <p:txBody>
          <a:bodyPr/>
          <a:lstStyle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 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0"/>
          </p:nvPr>
        </p:nvSpPr>
        <p:spPr>
          <a:xfrm>
            <a:off x="4718304" y="1928134"/>
            <a:ext cx="3977640" cy="1188720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718304" y="1673224"/>
            <a:ext cx="3977640" cy="231775"/>
          </a:xfrm>
        </p:spPr>
        <p:txBody>
          <a:bodyPr/>
          <a:lstStyle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 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22"/>
          </p:nvPr>
        </p:nvSpPr>
        <p:spPr>
          <a:xfrm>
            <a:off x="4718304" y="3538950"/>
            <a:ext cx="3977640" cy="1188720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718304" y="3283043"/>
            <a:ext cx="3977640" cy="231775"/>
          </a:xfrm>
        </p:spPr>
        <p:txBody>
          <a:bodyPr/>
          <a:lstStyle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 </a:t>
            </a:r>
          </a:p>
        </p:txBody>
      </p:sp>
      <p:sp>
        <p:nvSpPr>
          <p:cNvPr id="18" name="Content Placeholder 6"/>
          <p:cNvSpPr>
            <a:spLocks noGrp="1"/>
          </p:cNvSpPr>
          <p:nvPr>
            <p:ph sz="quarter" idx="24"/>
          </p:nvPr>
        </p:nvSpPr>
        <p:spPr>
          <a:xfrm>
            <a:off x="4718304" y="5145765"/>
            <a:ext cx="3977640" cy="1188720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718304" y="4889858"/>
            <a:ext cx="3977640" cy="231775"/>
          </a:xfrm>
        </p:spPr>
        <p:txBody>
          <a:bodyPr/>
          <a:lstStyle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 </a:t>
            </a:r>
          </a:p>
        </p:txBody>
      </p:sp>
      <p:sp>
        <p:nvSpPr>
          <p:cNvPr id="20" name="Rectangle 19"/>
          <p:cNvSpPr/>
          <p:nvPr userDrawn="1"/>
        </p:nvSpPr>
        <p:spPr>
          <a:xfrm rot="16200000">
            <a:off x="4558284" y="-3745070"/>
            <a:ext cx="45720" cy="8229600"/>
          </a:xfrm>
          <a:prstGeom prst="rect">
            <a:avLst/>
          </a:prstGeom>
          <a:gradFill>
            <a:gsLst>
              <a:gs pos="33000">
                <a:schemeClr val="accent1"/>
              </a:gs>
              <a:gs pos="100000">
                <a:schemeClr val="accent3"/>
              </a:gs>
            </a:gsLst>
            <a:lin ang="5400000" scaled="1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lvl="0" defTabSz="1828433"/>
            <a:endParaRPr lang="en-US" sz="36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41632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 (2 row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414338"/>
            <a:ext cx="8229600" cy="87100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66344" y="1928134"/>
            <a:ext cx="8229600" cy="2011680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4" y="1328844"/>
            <a:ext cx="8229600" cy="215444"/>
          </a:xfrm>
        </p:spPr>
        <p:txBody>
          <a:bodyPr anchor="b">
            <a:sp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6344" y="1672227"/>
            <a:ext cx="8229600" cy="231775"/>
          </a:xfrm>
        </p:spPr>
        <p:txBody>
          <a:bodyPr/>
          <a:lstStyle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 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66344" y="4323927"/>
            <a:ext cx="8229600" cy="2011680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344" y="4068020"/>
            <a:ext cx="8229600" cy="231775"/>
          </a:xfrm>
        </p:spPr>
        <p:txBody>
          <a:bodyPr/>
          <a:lstStyle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 </a:t>
            </a:r>
          </a:p>
        </p:txBody>
      </p:sp>
      <p:sp>
        <p:nvSpPr>
          <p:cNvPr id="12" name="Rectangle 11"/>
          <p:cNvSpPr/>
          <p:nvPr userDrawn="1"/>
        </p:nvSpPr>
        <p:spPr>
          <a:xfrm rot="16200000">
            <a:off x="4558284" y="-3745070"/>
            <a:ext cx="45720" cy="8229600"/>
          </a:xfrm>
          <a:prstGeom prst="rect">
            <a:avLst/>
          </a:prstGeom>
          <a:gradFill>
            <a:gsLst>
              <a:gs pos="33000">
                <a:schemeClr val="accent1"/>
              </a:gs>
              <a:gs pos="100000">
                <a:schemeClr val="accent3"/>
              </a:gs>
            </a:gsLst>
            <a:lin ang="5400000" scaled="1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lvl="0" defTabSz="1828433"/>
            <a:endParaRPr lang="en-US" sz="36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251030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6344" y="414338"/>
            <a:ext cx="8229600" cy="868680"/>
          </a:xfrm>
        </p:spPr>
        <p:txBody>
          <a:bodyPr tIns="0" bIns="0" anchor="t"/>
          <a:lstStyle>
            <a:lvl1pPr algn="l">
              <a:defRPr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2465660"/>
            <a:ext cx="2743200" cy="3037025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3600" baseline="0">
                <a:solidFill>
                  <a:srgbClr val="1A237E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 TO BE ADDED</a:t>
            </a:r>
          </a:p>
        </p:txBody>
      </p:sp>
      <p:sp>
        <p:nvSpPr>
          <p:cNvPr id="25" name="Rectangle 24"/>
          <p:cNvSpPr/>
          <p:nvPr userDrawn="1"/>
        </p:nvSpPr>
        <p:spPr>
          <a:xfrm rot="5400000" flipH="1">
            <a:off x="1802424" y="4173260"/>
            <a:ext cx="52757" cy="2743202"/>
          </a:xfrm>
          <a:prstGeom prst="rect">
            <a:avLst/>
          </a:prstGeom>
          <a:solidFill>
            <a:schemeClr val="accent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accent5"/>
              </a:solidFill>
              <a:effectLst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1802425" y="1061329"/>
            <a:ext cx="52757" cy="2743202"/>
          </a:xfrm>
          <a:prstGeom prst="rect">
            <a:avLst/>
          </a:prstGeom>
          <a:solidFill>
            <a:schemeClr val="accent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accent5"/>
              </a:solidFill>
              <a:effectLst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4" y="1328844"/>
            <a:ext cx="8229600" cy="215444"/>
          </a:xfrm>
        </p:spPr>
        <p:txBody>
          <a:bodyPr anchor="b">
            <a:sp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Rectangle 10"/>
          <p:cNvSpPr/>
          <p:nvPr userDrawn="1"/>
        </p:nvSpPr>
        <p:spPr>
          <a:xfrm rot="16200000">
            <a:off x="4558284" y="-3745070"/>
            <a:ext cx="45720" cy="8229600"/>
          </a:xfrm>
          <a:prstGeom prst="rect">
            <a:avLst/>
          </a:prstGeom>
          <a:gradFill>
            <a:gsLst>
              <a:gs pos="33000">
                <a:schemeClr val="accent1"/>
              </a:gs>
              <a:gs pos="100000">
                <a:schemeClr val="accent3"/>
              </a:gs>
            </a:gsLst>
            <a:lin ang="5400000" scaled="1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lvl="0" defTabSz="1828433"/>
            <a:endParaRPr lang="en-US" sz="36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341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307840" y="416476"/>
            <a:ext cx="4371023" cy="914400"/>
          </a:xfrm>
        </p:spPr>
        <p:txBody>
          <a:bodyPr tIns="0" bIns="0" anchor="t"/>
          <a:lstStyle>
            <a:lvl1pPr algn="l">
              <a:defRPr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886200" cy="6858001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2"/>
          <p:cNvSpPr txBox="1"/>
          <p:nvPr userDrawn="1"/>
        </p:nvSpPr>
        <p:spPr>
          <a:xfrm>
            <a:off x="4171028" y="2696236"/>
            <a:ext cx="613951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10500" b="1">
                <a:solidFill>
                  <a:srgbClr val="F2F2F2"/>
                </a:solidFill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pPr algn="l"/>
            <a:r>
              <a:rPr sz="8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3"/>
          <p:cNvSpPr txBox="1"/>
          <p:nvPr userDrawn="1"/>
        </p:nvSpPr>
        <p:spPr>
          <a:xfrm>
            <a:off x="4171028" y="5192204"/>
            <a:ext cx="613951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10500" b="1">
                <a:solidFill>
                  <a:srgbClr val="F2F2F2"/>
                </a:solidFill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pPr algn="l"/>
            <a:r>
              <a:rPr lang="en-US" sz="8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sz="8600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"/>
          <p:cNvSpPr txBox="1"/>
          <p:nvPr userDrawn="1"/>
        </p:nvSpPr>
        <p:spPr>
          <a:xfrm>
            <a:off x="4171028" y="1448252"/>
            <a:ext cx="613951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10500" b="1">
                <a:solidFill>
                  <a:srgbClr val="F2F2F2"/>
                </a:solidFill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pPr algn="l"/>
            <a:r>
              <a:rPr sz="8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3"/>
          <p:cNvSpPr txBox="1"/>
          <p:nvPr userDrawn="1"/>
        </p:nvSpPr>
        <p:spPr>
          <a:xfrm>
            <a:off x="4171028" y="3944220"/>
            <a:ext cx="613951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10500" b="1">
                <a:solidFill>
                  <a:srgbClr val="F2F2F2"/>
                </a:solidFill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pPr algn="l"/>
            <a:r>
              <a:rPr sz="8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876800" y="1676852"/>
            <a:ext cx="3800475" cy="246221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 1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876800" y="2935419"/>
            <a:ext cx="3800475" cy="246221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876800" y="4202975"/>
            <a:ext cx="3800475" cy="246221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Heading 3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876800" y="5469573"/>
            <a:ext cx="3800475" cy="246221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Heading 4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876800" y="3229127"/>
            <a:ext cx="3800475" cy="533400"/>
          </a:xfrm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876800" y="4496920"/>
            <a:ext cx="3800475" cy="533400"/>
          </a:xfrm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4876800" y="5760152"/>
            <a:ext cx="3800475" cy="533400"/>
          </a:xfrm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4876800" y="1967431"/>
            <a:ext cx="3800475" cy="533400"/>
          </a:xfrm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19" name="Rectangle 18"/>
          <p:cNvSpPr/>
          <p:nvPr userDrawn="1"/>
        </p:nvSpPr>
        <p:spPr>
          <a:xfrm rot="16200000">
            <a:off x="4810663" y="-195199"/>
            <a:ext cx="84966" cy="1090612"/>
          </a:xfrm>
          <a:prstGeom prst="rect">
            <a:avLst/>
          </a:prstGeom>
          <a:gradFill>
            <a:gsLst>
              <a:gs pos="33000">
                <a:schemeClr val="accent1"/>
              </a:gs>
              <a:gs pos="100000">
                <a:schemeClr val="accent3"/>
              </a:gs>
            </a:gsLst>
            <a:lin ang="5400000" scaled="1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accent5"/>
              </a:solidFill>
              <a:effectLst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868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hank You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Shutterstock\+++++New Work 2019\++New-Co-Rebranding\Vishnu\3rd set\10x6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492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0" y="2743433"/>
            <a:ext cx="9144000" cy="14534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46320" tIns="0" rIns="0" bIns="0"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5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5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5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5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5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5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5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5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l" hangingPunct="1"/>
            <a:r>
              <a:rPr lang="en-US" sz="3600" dirty="0">
                <a:solidFill>
                  <a:schemeClr val="tx1"/>
                </a:solidFill>
              </a:rPr>
              <a:t>Thank You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457200" y="5103697"/>
            <a:ext cx="1814286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400" b="0" i="0" u="none" strike="noStrike" kern="1200" cap="none" spc="0" baseline="0" dirty="0">
                <a:solidFill>
                  <a:srgbClr val="3949AB"/>
                </a:solidFill>
                <a:uFillTx/>
                <a:latin typeface="Arial"/>
                <a:ea typeface="+mn-ea"/>
                <a:cs typeface="Arial"/>
                <a:sym typeface="Helvetica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5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5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5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5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5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5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5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5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sz="14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CONTACTS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8500" y="5436136"/>
            <a:ext cx="2651760" cy="864080"/>
          </a:xfrm>
        </p:spPr>
        <p:txBody>
          <a:bodyPr vert="horz" lIns="0" tIns="0" rIns="0" bIns="0" rtlCol="0">
            <a:noAutofit/>
          </a:bodyPr>
          <a:lstStyle>
            <a:lvl1pPr mar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0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Contact 2</a:t>
            </a:r>
            <a:br>
              <a:rPr lang="en-US" dirty="0"/>
            </a:br>
            <a:r>
              <a:rPr lang="en-US" dirty="0"/>
              <a:t>Address</a:t>
            </a:r>
            <a:br>
              <a:rPr lang="en-US" dirty="0"/>
            </a:br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20" name="Text Placeholder 1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" y="5436136"/>
            <a:ext cx="2651760" cy="86408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Contact 1</a:t>
            </a:r>
            <a:br>
              <a:rPr lang="en-US" dirty="0"/>
            </a:br>
            <a:r>
              <a:rPr lang="en-US" dirty="0"/>
              <a:t>Address</a:t>
            </a:r>
            <a:br>
              <a:rPr lang="en-US" dirty="0"/>
            </a:br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6019800" y="5436136"/>
            <a:ext cx="2651760" cy="86408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Contact 3</a:t>
            </a:r>
            <a:br>
              <a:rPr lang="en-US" dirty="0"/>
            </a:br>
            <a:r>
              <a:rPr lang="en-US" dirty="0"/>
              <a:t>Address</a:t>
            </a:r>
            <a:br>
              <a:rPr lang="en-US" dirty="0"/>
            </a:br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75" y="3115298"/>
            <a:ext cx="2838925" cy="709731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 flipH="1">
            <a:off x="0" y="4192950"/>
            <a:ext cx="9144000" cy="100584"/>
          </a:xfrm>
          <a:prstGeom prst="rect">
            <a:avLst/>
          </a:prstGeom>
          <a:gradFill flip="none" rotWithShape="1">
            <a:gsLst>
              <a:gs pos="25000">
                <a:schemeClr val="accent1"/>
              </a:gs>
              <a:gs pos="75000">
                <a:schemeClr val="accent3"/>
              </a:gs>
            </a:gsLst>
            <a:lin ang="10800000" scaled="1"/>
            <a:tileRect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lvl="0" defTabSz="1828433"/>
            <a:endParaRPr lang="en-US" sz="36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4" name="Rectangle 3"/>
          <p:cNvSpPr/>
          <p:nvPr userDrawn="1"/>
        </p:nvSpPr>
        <p:spPr>
          <a:xfrm rot="5400000" flipV="1">
            <a:off x="4199126" y="3459569"/>
            <a:ext cx="745748" cy="211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/>
            <a:endParaRPr lang="en-US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30" name="Footer Placeholder 3"/>
          <p:cNvSpPr txBox="1">
            <a:spLocks/>
          </p:cNvSpPr>
          <p:nvPr userDrawn="1"/>
        </p:nvSpPr>
        <p:spPr>
          <a:xfrm>
            <a:off x="457200" y="6457610"/>
            <a:ext cx="2444580" cy="1615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 marL="0" marR="0" indent="0" algn="l" defTabSz="45717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1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1pPr>
            <a:lvl2pPr marL="0" marR="0" indent="457078" algn="l" defTabSz="9141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156" algn="l" defTabSz="9141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236" algn="l" defTabSz="9141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314" algn="l" defTabSz="9141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2285393" algn="l" defTabSz="9141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2742472" algn="l" defTabSz="9141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3199549" algn="l" defTabSz="9141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3656628" algn="l" defTabSz="9141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</a:rPr>
              <a:t>acuitykp.com | contact@acuitykp.com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2739772"/>
            <a:ext cx="9144000" cy="1457124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chemeClr val="accent5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335639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6344" y="416477"/>
            <a:ext cx="8229600" cy="1088473"/>
          </a:xfrm>
        </p:spPr>
        <p:txBody>
          <a:bodyPr tIns="0" bIns="0" anchor="t"/>
          <a:lstStyle>
            <a:lvl1pPr algn="l">
              <a:defRPr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2"/>
          <p:cNvSpPr txBox="1"/>
          <p:nvPr userDrawn="1"/>
        </p:nvSpPr>
        <p:spPr>
          <a:xfrm>
            <a:off x="411828" y="2680059"/>
            <a:ext cx="613951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10500" b="1">
                <a:solidFill>
                  <a:srgbClr val="F2F2F2"/>
                </a:solidFill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pPr algn="l"/>
            <a:r>
              <a:rPr sz="8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3"/>
          <p:cNvSpPr txBox="1"/>
          <p:nvPr userDrawn="1"/>
        </p:nvSpPr>
        <p:spPr>
          <a:xfrm>
            <a:off x="411828" y="5198102"/>
            <a:ext cx="613951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10500" b="1">
                <a:solidFill>
                  <a:srgbClr val="F2F2F2"/>
                </a:solidFill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pPr algn="l"/>
            <a:r>
              <a:rPr lang="en-US" sz="8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sz="8600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"/>
          <p:cNvSpPr txBox="1"/>
          <p:nvPr userDrawn="1"/>
        </p:nvSpPr>
        <p:spPr>
          <a:xfrm>
            <a:off x="411828" y="1408792"/>
            <a:ext cx="613951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10500" b="1">
                <a:solidFill>
                  <a:srgbClr val="F2F2F2"/>
                </a:solidFill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pPr algn="l"/>
            <a:r>
              <a:rPr sz="8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3"/>
          <p:cNvSpPr txBox="1"/>
          <p:nvPr userDrawn="1"/>
        </p:nvSpPr>
        <p:spPr>
          <a:xfrm>
            <a:off x="411828" y="3951326"/>
            <a:ext cx="613951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10500" b="1">
                <a:solidFill>
                  <a:srgbClr val="F2F2F2"/>
                </a:solidFill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pPr algn="l"/>
            <a:r>
              <a:rPr sz="8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117601" y="1637392"/>
            <a:ext cx="3265408" cy="246221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Heading 1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117601" y="2965809"/>
            <a:ext cx="3265408" cy="246221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117601" y="4233365"/>
            <a:ext cx="3265408" cy="246221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Heading 3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117601" y="5499963"/>
            <a:ext cx="3265408" cy="246221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Heading 4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1117601" y="3259517"/>
            <a:ext cx="3265408" cy="533400"/>
          </a:xfrm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1117601" y="4527310"/>
            <a:ext cx="3265408" cy="533400"/>
          </a:xfrm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1117601" y="5790542"/>
            <a:ext cx="3265408" cy="533400"/>
          </a:xfrm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1117601" y="1927971"/>
            <a:ext cx="3265408" cy="533400"/>
          </a:xfrm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24" name="2"/>
          <p:cNvSpPr txBox="1"/>
          <p:nvPr userDrawn="1"/>
        </p:nvSpPr>
        <p:spPr>
          <a:xfrm>
            <a:off x="4702920" y="2680059"/>
            <a:ext cx="613951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10500" b="1">
                <a:solidFill>
                  <a:srgbClr val="F2F2F2"/>
                </a:solidFill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pPr algn="l"/>
            <a:r>
              <a:rPr lang="en-US" sz="8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sz="8600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3"/>
          <p:cNvSpPr txBox="1"/>
          <p:nvPr userDrawn="1"/>
        </p:nvSpPr>
        <p:spPr>
          <a:xfrm>
            <a:off x="4702920" y="5198102"/>
            <a:ext cx="613951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10500" b="1">
                <a:solidFill>
                  <a:srgbClr val="F2F2F2"/>
                </a:solidFill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pPr algn="l"/>
            <a:r>
              <a:rPr lang="en-US" sz="8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sz="8600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"/>
          <p:cNvSpPr txBox="1"/>
          <p:nvPr userDrawn="1"/>
        </p:nvSpPr>
        <p:spPr>
          <a:xfrm>
            <a:off x="4702920" y="1408792"/>
            <a:ext cx="613951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10500" b="1">
                <a:solidFill>
                  <a:srgbClr val="F2F2F2"/>
                </a:solidFill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pPr algn="l"/>
            <a:r>
              <a:rPr lang="en-US" sz="8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8600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3"/>
          <p:cNvSpPr txBox="1"/>
          <p:nvPr userDrawn="1"/>
        </p:nvSpPr>
        <p:spPr>
          <a:xfrm>
            <a:off x="4702920" y="3951326"/>
            <a:ext cx="613951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10500" b="1">
                <a:solidFill>
                  <a:srgbClr val="F2F2F2"/>
                </a:solidFill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pPr algn="l"/>
            <a:r>
              <a:rPr lang="en-US" sz="8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sz="8600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5430536" y="1637392"/>
            <a:ext cx="3265408" cy="246221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Heading 5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5430536" y="2965809"/>
            <a:ext cx="3265408" cy="246221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Heading 6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430536" y="4233365"/>
            <a:ext cx="3265408" cy="246221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A148C"/>
                </a:solidFill>
              </a:defRPr>
            </a:lvl1pPr>
          </a:lstStyle>
          <a:p>
            <a:pPr lvl="0"/>
            <a:r>
              <a:rPr lang="en-US" dirty="0"/>
              <a:t>Heading 7</a:t>
            </a:r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5430536" y="5499963"/>
            <a:ext cx="3265408" cy="246221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388E3C"/>
                </a:solidFill>
              </a:defRPr>
            </a:lvl1pPr>
          </a:lstStyle>
          <a:p>
            <a:pPr lvl="0"/>
            <a:r>
              <a:rPr lang="en-US" dirty="0"/>
              <a:t>Heading 8</a:t>
            </a:r>
          </a:p>
        </p:txBody>
      </p:sp>
      <p:sp>
        <p:nvSpPr>
          <p:cNvPr id="32" name="Text Placeholder 18"/>
          <p:cNvSpPr>
            <a:spLocks noGrp="1"/>
          </p:cNvSpPr>
          <p:nvPr>
            <p:ph type="body" sz="quarter" idx="28" hasCustomPrompt="1"/>
          </p:nvPr>
        </p:nvSpPr>
        <p:spPr>
          <a:xfrm>
            <a:off x="5430536" y="3259517"/>
            <a:ext cx="3265408" cy="533400"/>
          </a:xfrm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33" name="Text Placeholder 18"/>
          <p:cNvSpPr>
            <a:spLocks noGrp="1"/>
          </p:cNvSpPr>
          <p:nvPr>
            <p:ph type="body" sz="quarter" idx="29" hasCustomPrompt="1"/>
          </p:nvPr>
        </p:nvSpPr>
        <p:spPr>
          <a:xfrm>
            <a:off x="5430536" y="4527310"/>
            <a:ext cx="3265408" cy="533400"/>
          </a:xfrm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30" hasCustomPrompt="1"/>
          </p:nvPr>
        </p:nvSpPr>
        <p:spPr>
          <a:xfrm>
            <a:off x="5430536" y="5790542"/>
            <a:ext cx="3265408" cy="533400"/>
          </a:xfrm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35" name="Text Placeholder 18"/>
          <p:cNvSpPr>
            <a:spLocks noGrp="1"/>
          </p:cNvSpPr>
          <p:nvPr>
            <p:ph type="body" sz="quarter" idx="31" hasCustomPrompt="1"/>
          </p:nvPr>
        </p:nvSpPr>
        <p:spPr>
          <a:xfrm>
            <a:off x="5430536" y="1927971"/>
            <a:ext cx="3265408" cy="533400"/>
          </a:xfrm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here to add text</a:t>
            </a:r>
          </a:p>
        </p:txBody>
      </p:sp>
      <p:sp>
        <p:nvSpPr>
          <p:cNvPr id="37" name="Rectangle 36"/>
          <p:cNvSpPr/>
          <p:nvPr userDrawn="1"/>
        </p:nvSpPr>
        <p:spPr>
          <a:xfrm rot="16200000">
            <a:off x="4558284" y="-3745070"/>
            <a:ext cx="45720" cy="8229600"/>
          </a:xfrm>
          <a:prstGeom prst="rect">
            <a:avLst/>
          </a:prstGeom>
          <a:gradFill>
            <a:gsLst>
              <a:gs pos="33000">
                <a:schemeClr val="accent1"/>
              </a:gs>
              <a:gs pos="100000">
                <a:schemeClr val="accent3"/>
              </a:gs>
            </a:gsLst>
            <a:lin ang="5400000" scaled="1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lvl="0" defTabSz="1828433"/>
            <a:endParaRPr lang="en-US" sz="36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468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6344" y="416477"/>
            <a:ext cx="8229600" cy="1088473"/>
          </a:xfrm>
        </p:spPr>
        <p:txBody>
          <a:bodyPr tIns="0" bIns="0" anchor="t"/>
          <a:lstStyle>
            <a:lvl1pPr algn="l">
              <a:defRPr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4558284" y="-3745070"/>
            <a:ext cx="45720" cy="8229600"/>
          </a:xfrm>
          <a:prstGeom prst="rect">
            <a:avLst/>
          </a:prstGeom>
          <a:gradFill>
            <a:gsLst>
              <a:gs pos="33000">
                <a:schemeClr val="accent1"/>
              </a:gs>
              <a:gs pos="100000">
                <a:schemeClr val="accent3"/>
              </a:gs>
            </a:gsLst>
            <a:lin ang="5400000" scaled="1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lvl="0" defTabSz="1828433"/>
            <a:endParaRPr lang="en-US" sz="36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6725" y="1691640"/>
            <a:ext cx="8229600" cy="366077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  <a:tabLst>
                <a:tab pos="6858000" algn="l"/>
              </a:tabLst>
              <a:defRPr lang="en-US" sz="1800" b="0" i="0" u="none" strike="noStrike" cap="none" spc="0" baseline="0" dirty="0" smtClean="0">
                <a:solidFill>
                  <a:schemeClr val="tx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 3" panose="05040102010807070707" pitchFamily="18" charset="2"/>
              </a:defRPr>
            </a:lvl1pPr>
            <a:lvl2pPr marL="342900" indent="-342900">
              <a:buClr>
                <a:schemeClr val="tx1"/>
              </a:buClr>
              <a:buFont typeface="+mj-lt"/>
              <a:buAutoNum type="arabicPeriod"/>
              <a:defRPr/>
            </a:lvl2pPr>
            <a:lvl3pPr marL="571500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800100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1028700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Heading 1	01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  <a:tabLst>
                <a:tab pos="6858000" algn="l"/>
              </a:tabLst>
              <a:defRPr/>
            </a:pPr>
            <a:r>
              <a:rPr lang="en-US" dirty="0"/>
              <a:t>Heading 1	02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  <a:tabLst>
                <a:tab pos="6858000" algn="l"/>
              </a:tabLst>
              <a:defRPr/>
            </a:pPr>
            <a:r>
              <a:rPr lang="en-US" dirty="0"/>
              <a:t>Heading 1	03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  <a:tabLst>
                <a:tab pos="6858000" algn="l"/>
              </a:tabLst>
              <a:defRPr/>
            </a:pPr>
            <a:r>
              <a:rPr lang="en-US" dirty="0"/>
              <a:t>Heading 1	04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  <a:tabLst>
                <a:tab pos="6858000" algn="l"/>
              </a:tabLst>
              <a:defRPr/>
            </a:pPr>
            <a:r>
              <a:rPr lang="en-US" dirty="0"/>
              <a:t>Heading 1	05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  <a:tabLst>
                <a:tab pos="6858000" algn="l"/>
              </a:tabLst>
              <a:defRPr/>
            </a:pPr>
            <a:r>
              <a:rPr lang="en-US" dirty="0"/>
              <a:t>Heading 1	06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  <a:tabLst>
                <a:tab pos="6858000" algn="l"/>
              </a:tabLst>
              <a:defRPr/>
            </a:pPr>
            <a:r>
              <a:rPr lang="en-US" dirty="0"/>
              <a:t>Heading 1	07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  <a:tabLst>
                <a:tab pos="6858000" algn="l"/>
              </a:tabLst>
              <a:defRPr/>
            </a:pPr>
            <a:r>
              <a:rPr lang="en-US" dirty="0"/>
              <a:t>Heading 1	08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  <a:tabLst>
                <a:tab pos="6858000" algn="l"/>
              </a:tabLst>
              <a:defRPr/>
            </a:pPr>
            <a:r>
              <a:rPr lang="en-US" dirty="0"/>
              <a:t>Heading 1	09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  <a:tabLst>
                <a:tab pos="6858000" algn="l"/>
              </a:tabLst>
              <a:defRPr/>
            </a:pPr>
            <a:r>
              <a:rPr lang="en-US" dirty="0"/>
              <a:t>Heading 1	10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  <a:tabLst>
                <a:tab pos="6858000" algn="l"/>
              </a:tabLs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3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7966" y="3453421"/>
            <a:ext cx="3779689" cy="1197504"/>
          </a:xfrm>
        </p:spPr>
        <p:txBody>
          <a:bodyPr lIns="91440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572000" cy="68580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793259" y="2227157"/>
            <a:ext cx="45720" cy="2403686"/>
          </a:xfrm>
          <a:prstGeom prst="rect">
            <a:avLst/>
          </a:prstGeom>
          <a:gradFill>
            <a:gsLst>
              <a:gs pos="33000">
                <a:schemeClr val="accent1"/>
              </a:gs>
              <a:gs pos="100000">
                <a:schemeClr val="accent3"/>
              </a:gs>
            </a:gsLst>
            <a:lin ang="5400000" scaled="1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lvl="0" defTabSz="1828433"/>
            <a:endParaRPr lang="en-US" sz="36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897966" y="2206624"/>
            <a:ext cx="1488698" cy="1234440"/>
          </a:xfrm>
        </p:spPr>
        <p:txBody>
          <a:bodyPr lIns="91440" anchor="ctr">
            <a:noAutofit/>
          </a:bodyPr>
          <a:lstStyle>
            <a:lvl1pPr marL="0" indent="0" algn="l">
              <a:buNone/>
              <a:defRPr lang="en-US" sz="8000" b="1" i="0" u="none" strike="noStrike" cap="none" spc="0" baseline="0" dirty="0" smtClean="0">
                <a:solidFill>
                  <a:srgbClr val="F4511E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marL="0" marR="0" lvl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None/>
              <a:tabLst/>
            </a:pPr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73554285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049" y="4903946"/>
            <a:ext cx="8118275" cy="1197504"/>
          </a:xfrm>
        </p:spPr>
        <p:txBody>
          <a:bodyPr lIns="91440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-1"/>
            <a:ext cx="9144000" cy="34290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57200" y="3657600"/>
            <a:ext cx="45719" cy="2443850"/>
          </a:xfrm>
          <a:prstGeom prst="rect">
            <a:avLst/>
          </a:prstGeom>
          <a:gradFill>
            <a:gsLst>
              <a:gs pos="33000">
                <a:schemeClr val="accent1"/>
              </a:gs>
              <a:gs pos="100000">
                <a:schemeClr val="accent3"/>
              </a:gs>
            </a:gsLst>
            <a:lin ang="5400000" scaled="1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lvl="0" defTabSz="1828433"/>
            <a:endParaRPr lang="en-US" sz="36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78050" y="3657600"/>
            <a:ext cx="1508313" cy="1234440"/>
          </a:xfrm>
        </p:spPr>
        <p:txBody>
          <a:bodyPr lIns="91440" anchor="ctr">
            <a:noAutofit/>
          </a:bodyPr>
          <a:lstStyle>
            <a:lvl1pPr marL="0" indent="0" algn="l">
              <a:buNone/>
              <a:defRPr lang="en-US" sz="8000" b="1" i="0" u="none" strike="noStrike" cap="none" spc="0" baseline="0" dirty="0" smtClean="0">
                <a:solidFill>
                  <a:srgbClr val="F4511E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marL="0" marR="0" lvl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None/>
              <a:tabLst/>
            </a:pPr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62352208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324350" y="2453640"/>
            <a:ext cx="4348163" cy="289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Phenomenon whereby something new and somehow valuable is formed the created item may be intangible such as an idea or a physical object such as an invention, a literary work or a painting scholarly interest in creativity involves many definitions and concepts pertaining to a number of disciplines in a summary.</a:t>
            </a:r>
          </a:p>
          <a:p>
            <a:pPr lvl="0"/>
            <a:r>
              <a:rPr lang="en-US" dirty="0"/>
              <a:t>Scientific research into creativity over the course of the last decade, however, we seem to have reached a general agreement that creativity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324990" y="1428244"/>
            <a:ext cx="4346973" cy="1027725"/>
          </a:xfrm>
        </p:spPr>
        <p:txBody>
          <a:bodyPr tIns="0" bIns="0" anchor="t"/>
          <a:lstStyle>
            <a:lvl1pPr>
              <a:defRPr cap="none" baseline="0"/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4825938" y="772553"/>
            <a:ext cx="84966" cy="1088136"/>
          </a:xfrm>
          <a:prstGeom prst="rect">
            <a:avLst/>
          </a:prstGeom>
          <a:gradFill>
            <a:gsLst>
              <a:gs pos="33000">
                <a:schemeClr val="accent1"/>
              </a:gs>
              <a:gs pos="100000">
                <a:schemeClr val="accent3"/>
              </a:gs>
            </a:gsLst>
            <a:lin ang="5400000" scaled="1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lvl="0" defTabSz="1828433"/>
            <a:endParaRPr lang="en-US" sz="36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070351" cy="6334125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67602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47800"/>
            <a:ext cx="8215313" cy="869323"/>
          </a:xfrm>
        </p:spPr>
        <p:txBody>
          <a:bodyPr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Phenomenon whereby something new and somehow valuable is formed the created item may be intangible such as an idea or a physical object such as an invention, a literary work or a painting scholarly interest in creativity involves many definitions and concepts pertaining to a number of disciplines in a summary.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98514" y="416477"/>
            <a:ext cx="4346973" cy="421723"/>
          </a:xfrm>
        </p:spPr>
        <p:txBody>
          <a:bodyPr tIns="0" bIns="0" anchor="t"/>
          <a:lstStyle>
            <a:lvl1pPr algn="ctr">
              <a:defRPr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About Us</a:t>
            </a:r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4529517" y="666719"/>
            <a:ext cx="84966" cy="1088136"/>
          </a:xfrm>
          <a:prstGeom prst="rect">
            <a:avLst/>
          </a:prstGeom>
          <a:gradFill>
            <a:gsLst>
              <a:gs pos="33000">
                <a:schemeClr val="accent1"/>
              </a:gs>
              <a:gs pos="100000">
                <a:schemeClr val="accent3"/>
              </a:gs>
            </a:gsLst>
            <a:lin ang="5400000" scaled="1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lvl="0" defTabSz="1828433"/>
            <a:endParaRPr lang="en-US" sz="36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2832101"/>
            <a:ext cx="9144000" cy="40259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398713" y="855132"/>
            <a:ext cx="4346575" cy="22860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F451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Your great subtitle in this line</a:t>
            </a:r>
          </a:p>
        </p:txBody>
      </p:sp>
      <p:sp>
        <p:nvSpPr>
          <p:cNvPr id="10" name="Rectangle"/>
          <p:cNvSpPr/>
          <p:nvPr userDrawn="1"/>
        </p:nvSpPr>
        <p:spPr>
          <a:xfrm>
            <a:off x="3765466" y="2362200"/>
            <a:ext cx="1613068" cy="365760"/>
          </a:xfrm>
          <a:prstGeom prst="rect">
            <a:avLst/>
          </a:prstGeom>
          <a:ln w="31750">
            <a:solidFill>
              <a:schemeClr val="accent2"/>
            </a:solidFill>
            <a:miter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acuitykp.com</a:t>
            </a:r>
            <a:endParaRPr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96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7600"/>
            <a:ext cx="4857749" cy="1088136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-1"/>
            <a:ext cx="9144000" cy="34290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57200" y="3657600"/>
            <a:ext cx="84966" cy="1088136"/>
          </a:xfrm>
          <a:prstGeom prst="rect">
            <a:avLst/>
          </a:prstGeom>
          <a:gradFill>
            <a:gsLst>
              <a:gs pos="33000">
                <a:schemeClr val="accent1"/>
              </a:gs>
              <a:gs pos="100000">
                <a:schemeClr val="accent3"/>
              </a:gs>
            </a:gsLst>
            <a:lin ang="5400000" scaled="1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lvl="0" defTabSz="1828433"/>
            <a:endParaRPr lang="en-US" sz="36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25013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466344" y="414338"/>
            <a:ext cx="8229600" cy="1128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en-US" dirty="0"/>
              <a:t>Page </a:t>
            </a:r>
            <a:r>
              <a:rPr dirty="0"/>
              <a:t>Title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466344" y="1673676"/>
            <a:ext cx="8229600" cy="4663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/>
          <a:p>
            <a:pPr lvl="0"/>
            <a:r>
              <a:rPr dirty="0"/>
              <a:t>Body Level One</a:t>
            </a:r>
            <a:endParaRPr lang="en-US" dirty="0"/>
          </a:p>
          <a:p>
            <a:pPr lvl="1"/>
            <a:r>
              <a:rPr lang="en-US" dirty="0"/>
              <a:t>First level [Wingdings: 110, Size 75%]  </a:t>
            </a:r>
          </a:p>
          <a:p>
            <a:pPr lvl="2"/>
            <a:r>
              <a:rPr lang="en-US" dirty="0"/>
              <a:t>Second level [Arial: 2013, Size 100%]</a:t>
            </a:r>
          </a:p>
          <a:p>
            <a:pPr lvl="3"/>
            <a:r>
              <a:rPr lang="en-US" dirty="0"/>
              <a:t>Third level [Wingdings 3: 134, Size 75%] </a:t>
            </a:r>
          </a:p>
          <a:p>
            <a:pPr lvl="4"/>
            <a:r>
              <a:rPr lang="en-US" dirty="0"/>
              <a:t>Fourth level [Wingdings 2: 151, Size 100%] 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88" y="6447972"/>
            <a:ext cx="923544" cy="230886"/>
          </a:xfrm>
          <a:prstGeom prst="rect">
            <a:avLst/>
          </a:prstGeom>
        </p:spPr>
      </p:pic>
      <p:sp>
        <p:nvSpPr>
          <p:cNvPr id="33" name="Slide Number"/>
          <p:cNvSpPr txBox="1">
            <a:spLocks/>
          </p:cNvSpPr>
          <p:nvPr userDrawn="1"/>
        </p:nvSpPr>
        <p:spPr>
          <a:xfrm>
            <a:off x="4488747" y="6453056"/>
            <a:ext cx="184794" cy="209288"/>
          </a:xfrm>
          <a:prstGeom prst="rect">
            <a:avLst/>
          </a:prstGeom>
          <a:ln w="12700">
            <a:miter lim="400000"/>
          </a:ln>
        </p:spPr>
        <p:txBody>
          <a:bodyPr wrap="none" lIns="27432" tIns="27432" rIns="0" bIns="27432">
            <a:spAutoFit/>
          </a:bodyPr>
          <a:lstStyle>
            <a:defPPr marL="0" marR="0" indent="0" algn="l" defTabSz="45717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1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ato Bold"/>
              </a:defRPr>
            </a:lvl1pPr>
            <a:lvl2pPr marL="0" marR="0" indent="457078" algn="l" defTabSz="9141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156" algn="l" defTabSz="9141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236" algn="l" defTabSz="9141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314" algn="l" defTabSz="9141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2285393" algn="l" defTabSz="9141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2742472" algn="l" defTabSz="9141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3199549" algn="l" defTabSz="9141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3656628" algn="l" defTabSz="9141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-1417960" y="-37734"/>
            <a:ext cx="1307447" cy="6933467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7794014" y="6480756"/>
            <a:ext cx="901930" cy="1538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defPPr marL="0" marR="0" indent="0" algn="l" defTabSz="45717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1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1pPr>
            <a:lvl2pPr marL="0" marR="0" indent="457078" algn="l" defTabSz="9141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156" algn="l" defTabSz="9141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236" algn="l" defTabSz="9141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314" algn="l" defTabSz="9141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2285393" algn="l" defTabSz="9141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2742472" algn="l" defTabSz="9141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3199549" algn="l" defTabSz="9141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3656628" algn="l" defTabSz="9141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en-US" sz="1000" dirty="0"/>
              <a:t>acuitykp.com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90" r:id="rId2"/>
    <p:sldLayoutId id="2147483693" r:id="rId3"/>
    <p:sldLayoutId id="2147483704" r:id="rId4"/>
    <p:sldLayoutId id="2147483671" r:id="rId5"/>
    <p:sldLayoutId id="2147483672" r:id="rId6"/>
    <p:sldLayoutId id="2147483688" r:id="rId7"/>
    <p:sldLayoutId id="2147483689" r:id="rId8"/>
    <p:sldLayoutId id="2147483695" r:id="rId9"/>
    <p:sldLayoutId id="2147483674" r:id="rId10"/>
    <p:sldLayoutId id="2147483670" r:id="rId11"/>
    <p:sldLayoutId id="2147483698" r:id="rId12"/>
    <p:sldLayoutId id="2147483699" r:id="rId13"/>
    <p:sldLayoutId id="2147483694" r:id="rId14"/>
    <p:sldLayoutId id="2147483669" r:id="rId15"/>
    <p:sldLayoutId id="2147483696" r:id="rId16"/>
    <p:sldLayoutId id="2147483703" r:id="rId17"/>
    <p:sldLayoutId id="2147483697" r:id="rId18"/>
    <p:sldLayoutId id="2147483691" r:id="rId19"/>
    <p:sldLayoutId id="2147483708" r:id="rId20"/>
  </p:sldLayoutIdLst>
  <p:transition spd="med"/>
  <p:hf hd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1A237E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5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5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5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5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5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5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5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5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Wingdings" panose="05000000000000000000" pitchFamily="2" charset="2"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Wingdings 3" panose="05040102010807070707" pitchFamily="18" charset="2"/>
        </a:defRPr>
      </a:lvl1pPr>
      <a:lvl2pPr marL="228600" marR="0" indent="-228600" algn="l" defTabSz="914400" rtl="0" latinLnBrk="0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75000"/>
        <a:buFont typeface="Wingdings" panose="05000000000000000000" pitchFamily="2" charset="2"/>
        <a:buChar char="n"/>
        <a:tabLst/>
        <a:defRPr sz="1400" b="0" i="0" u="none" strike="noStrike" cap="none" spc="0" baseline="0">
          <a:solidFill>
            <a:schemeClr val="tx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Wingdings" panose="05000000000000000000" pitchFamily="2" charset="2"/>
        </a:defRPr>
      </a:lvl2pPr>
      <a:lvl3pPr marL="457200" marR="0" indent="-228600" algn="l" defTabSz="914400" rtl="0" latinLnBrk="0">
        <a:lnSpc>
          <a:spcPct val="100000"/>
        </a:lnSpc>
        <a:spcBef>
          <a:spcPts val="0"/>
        </a:spcBef>
        <a:spcAft>
          <a:spcPts val="600"/>
        </a:spcAft>
        <a:buClr>
          <a:srgbClr val="1A237E"/>
        </a:buClr>
        <a:buSzPct val="100000"/>
        <a:buFont typeface="Arial" panose="020B0604020202020204" pitchFamily="34" charset="0"/>
        <a:buChar char="–"/>
        <a:tabLst/>
        <a:defRPr sz="1400" b="0" i="0" u="none" strike="noStrike" cap="none" spc="0" baseline="0">
          <a:solidFill>
            <a:schemeClr val="tx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"/>
        </a:defRPr>
      </a:lvl3pPr>
      <a:lvl4pPr marL="685800" marR="0" indent="-228600" algn="l" defTabSz="914400" rtl="0" latinLnBrk="0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75000"/>
        <a:buFont typeface="Wingdings 3" panose="05040102010807070707" pitchFamily="18" charset="2"/>
        <a:buChar char=""/>
        <a:tabLst/>
        <a:defRPr sz="1400" b="0" i="0" u="none" strike="noStrike" cap="none" spc="0" baseline="0">
          <a:solidFill>
            <a:schemeClr val="tx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"/>
        </a:defRPr>
      </a:lvl4pPr>
      <a:lvl5pPr marL="9144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Wingdings 2" panose="05020102010507070707" pitchFamily="18" charset="2"/>
        <a:buChar char=""/>
        <a:tabLst/>
        <a:defRPr sz="1400" b="0" i="0" u="none" strike="noStrike" cap="none" spc="0" baseline="0">
          <a:solidFill>
            <a:schemeClr val="tx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5"/>
          </a:solidFill>
          <a:uFillTx/>
          <a:latin typeface="+mn-lt"/>
          <a:ea typeface="+mn-ea"/>
          <a:cs typeface="+mn-cs"/>
          <a:sym typeface="Helvetica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5"/>
          </a:solidFill>
          <a:uFillTx/>
          <a:latin typeface="+mn-lt"/>
          <a:ea typeface="+mn-ea"/>
          <a:cs typeface="+mn-cs"/>
          <a:sym typeface="Helvetica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5"/>
          </a:solidFill>
          <a:uFillTx/>
          <a:latin typeface="+mn-lt"/>
          <a:ea typeface="+mn-ea"/>
          <a:cs typeface="+mn-cs"/>
          <a:sym typeface="Helvetica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5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ctr" defTabSz="91421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Bold"/>
        </a:defRPr>
      </a:lvl1pPr>
      <a:lvl2pPr marL="0" marR="0" indent="457108" algn="ctr" defTabSz="91421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Bold"/>
        </a:defRPr>
      </a:lvl2pPr>
      <a:lvl3pPr marL="0" marR="0" indent="914217" algn="ctr" defTabSz="91421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Bold"/>
        </a:defRPr>
      </a:lvl3pPr>
      <a:lvl4pPr marL="0" marR="0" indent="1371326" algn="ctr" defTabSz="91421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Bold"/>
        </a:defRPr>
      </a:lvl4pPr>
      <a:lvl5pPr marL="0" marR="0" indent="1828434" algn="ctr" defTabSz="91421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Bold"/>
        </a:defRPr>
      </a:lvl5pPr>
      <a:lvl6pPr marL="0" marR="0" indent="2285543" algn="ctr" defTabSz="91421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Bold"/>
        </a:defRPr>
      </a:lvl6pPr>
      <a:lvl7pPr marL="0" marR="0" indent="2742652" algn="ctr" defTabSz="91421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Bold"/>
        </a:defRPr>
      </a:lvl7pPr>
      <a:lvl8pPr marL="0" marR="0" indent="3199760" algn="ctr" defTabSz="91421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Bold"/>
        </a:defRPr>
      </a:lvl8pPr>
      <a:lvl9pPr marL="0" marR="0" indent="3656869" algn="ctr" defTabSz="91421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Bold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1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pos="5478" userDrawn="1">
          <p15:clr>
            <a:srgbClr val="F26B43"/>
          </p15:clr>
        </p15:guide>
        <p15:guide id="4" orient="horz" pos="4059" userDrawn="1">
          <p15:clr>
            <a:srgbClr val="F26B43"/>
          </p15:clr>
        </p15:guide>
        <p15:guide id="5" orient="horz" pos="3990" userDrawn="1">
          <p15:clr>
            <a:srgbClr val="F26B43"/>
          </p15:clr>
        </p15:guide>
        <p15:guide id="6" orient="horz" pos="972" userDrawn="1">
          <p15:clr>
            <a:srgbClr val="F26B43"/>
          </p15:clr>
        </p15:guide>
        <p15:guide id="7" orient="horz" pos="10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Job Description </a:t>
            </a:r>
            <a:br>
              <a:rPr lang="en-US" dirty="0"/>
            </a:br>
            <a:r>
              <a:rPr lang="en-US" dirty="0"/>
              <a:t>Campus Hiring 2025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Investment Banking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3EE3E64-0A70-4804-B509-033824030DD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25199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Acuity Knowledge Partners – Key Service Offerings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object 6"/>
          <p:cNvSpPr/>
          <p:nvPr/>
        </p:nvSpPr>
        <p:spPr>
          <a:xfrm>
            <a:off x="460375" y="2209383"/>
            <a:ext cx="1050925" cy="3914607"/>
          </a:xfrm>
          <a:custGeom>
            <a:avLst/>
            <a:gdLst/>
            <a:ahLst/>
            <a:cxnLst/>
            <a:rect l="l" t="t" r="r" b="b"/>
            <a:pathLst>
              <a:path w="1323975" h="2957195">
                <a:moveTo>
                  <a:pt x="0" y="2956941"/>
                </a:moveTo>
                <a:lnTo>
                  <a:pt x="1323975" y="2956941"/>
                </a:lnTo>
                <a:lnTo>
                  <a:pt x="1323975" y="0"/>
                </a:lnTo>
                <a:lnTo>
                  <a:pt x="0" y="0"/>
                </a:lnTo>
                <a:lnTo>
                  <a:pt x="0" y="2956941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45720" tIns="45720" rIns="45720" bIns="2194560" rtlCol="0" anchor="t"/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+mn-lt"/>
              </a:rPr>
              <a:t>Investment Banking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09549" y="2935002"/>
            <a:ext cx="725227" cy="552395"/>
            <a:chOff x="692099" y="2990562"/>
            <a:chExt cx="725227" cy="552395"/>
          </a:xfrm>
        </p:grpSpPr>
        <p:sp>
          <p:nvSpPr>
            <p:cNvPr id="30" name="object 26"/>
            <p:cNvSpPr/>
            <p:nvPr/>
          </p:nvSpPr>
          <p:spPr>
            <a:xfrm>
              <a:off x="692099" y="2990562"/>
              <a:ext cx="462965" cy="4703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8"/>
            <p:cNvSpPr/>
            <p:nvPr/>
          </p:nvSpPr>
          <p:spPr>
            <a:xfrm>
              <a:off x="1209285" y="3047759"/>
              <a:ext cx="191913" cy="1977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0"/>
            <p:cNvSpPr/>
            <p:nvPr/>
          </p:nvSpPr>
          <p:spPr>
            <a:xfrm>
              <a:off x="1121380" y="3241150"/>
              <a:ext cx="295946" cy="3018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8"/>
          <p:cNvSpPr/>
          <p:nvPr/>
        </p:nvSpPr>
        <p:spPr>
          <a:xfrm>
            <a:off x="473075" y="1780540"/>
            <a:ext cx="1050925" cy="340360"/>
          </a:xfrm>
          <a:custGeom>
            <a:avLst/>
            <a:gdLst/>
            <a:ahLst/>
            <a:cxnLst/>
            <a:rect l="l" t="t" r="r" b="b"/>
            <a:pathLst>
              <a:path w="1323975" h="320675">
                <a:moveTo>
                  <a:pt x="0" y="320675"/>
                </a:moveTo>
                <a:lnTo>
                  <a:pt x="1323975" y="320675"/>
                </a:lnTo>
                <a:lnTo>
                  <a:pt x="1323975" y="0"/>
                </a:lnTo>
                <a:lnTo>
                  <a:pt x="0" y="0"/>
                </a:lnTo>
                <a:lnTo>
                  <a:pt x="0" y="32067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45720" tIns="0" rIns="0" bIns="0"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+mn-lt"/>
              </a:rPr>
              <a:t>Function</a:t>
            </a:r>
          </a:p>
        </p:txBody>
      </p:sp>
      <p:sp>
        <p:nvSpPr>
          <p:cNvPr id="21" name="object 23"/>
          <p:cNvSpPr/>
          <p:nvPr/>
        </p:nvSpPr>
        <p:spPr>
          <a:xfrm>
            <a:off x="1579880" y="1780540"/>
            <a:ext cx="1920240" cy="340360"/>
          </a:xfrm>
          <a:custGeom>
            <a:avLst/>
            <a:gdLst/>
            <a:ahLst/>
            <a:cxnLst/>
            <a:rect l="l" t="t" r="r" b="b"/>
            <a:pathLst>
              <a:path w="2402204" h="320675">
                <a:moveTo>
                  <a:pt x="0" y="320675"/>
                </a:moveTo>
                <a:lnTo>
                  <a:pt x="2401951" y="320675"/>
                </a:lnTo>
                <a:lnTo>
                  <a:pt x="2401951" y="0"/>
                </a:lnTo>
                <a:lnTo>
                  <a:pt x="0" y="0"/>
                </a:lnTo>
                <a:lnTo>
                  <a:pt x="0" y="32067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45720" tIns="0" rIns="0" bIns="0"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+mn-lt"/>
              </a:rPr>
              <a:t>Process Components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579880" y="2210358"/>
            <a:ext cx="1920240" cy="3913632"/>
            <a:chOff x="1579880" y="2209384"/>
            <a:chExt cx="1920240" cy="3914607"/>
          </a:xfrm>
        </p:grpSpPr>
        <p:sp>
          <p:nvSpPr>
            <p:cNvPr id="22" name="object 33"/>
            <p:cNvSpPr/>
            <p:nvPr/>
          </p:nvSpPr>
          <p:spPr>
            <a:xfrm>
              <a:off x="1579880" y="2209384"/>
              <a:ext cx="1920240" cy="578698"/>
            </a:xfrm>
            <a:custGeom>
              <a:avLst/>
              <a:gdLst/>
              <a:ahLst/>
              <a:cxnLst/>
              <a:rect l="l" t="t" r="r" b="b"/>
              <a:pathLst>
                <a:path w="2397760" h="443230">
                  <a:moveTo>
                    <a:pt x="0" y="442798"/>
                  </a:moveTo>
                  <a:lnTo>
                    <a:pt x="2397633" y="442798"/>
                  </a:lnTo>
                  <a:lnTo>
                    <a:pt x="2397633" y="0"/>
                  </a:lnTo>
                  <a:lnTo>
                    <a:pt x="0" y="0"/>
                  </a:lnTo>
                  <a:lnTo>
                    <a:pt x="0" y="44279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lIns="45720" tIns="0" rIns="0" bIns="0" rtlCol="0" anchor="ctr"/>
            <a:lstStyle/>
            <a:p>
              <a:r>
                <a:rPr lang="en-US" sz="1100" b="1" dirty="0">
                  <a:solidFill>
                    <a:srgbClr val="212121"/>
                  </a:solidFill>
                  <a:latin typeface="+mn-lt"/>
                </a:rPr>
                <a:t>Client Engagement</a:t>
              </a:r>
              <a:endParaRPr sz="1100" b="1" dirty="0">
                <a:solidFill>
                  <a:srgbClr val="212121"/>
                </a:solidFill>
                <a:latin typeface="+mn-lt"/>
              </a:endParaRPr>
            </a:p>
          </p:txBody>
        </p:sp>
        <p:sp>
          <p:nvSpPr>
            <p:cNvPr id="23" name="object 33"/>
            <p:cNvSpPr/>
            <p:nvPr/>
          </p:nvSpPr>
          <p:spPr>
            <a:xfrm>
              <a:off x="1579880" y="2876566"/>
              <a:ext cx="1920240" cy="578698"/>
            </a:xfrm>
            <a:custGeom>
              <a:avLst/>
              <a:gdLst/>
              <a:ahLst/>
              <a:cxnLst/>
              <a:rect l="l" t="t" r="r" b="b"/>
              <a:pathLst>
                <a:path w="2397760" h="443230">
                  <a:moveTo>
                    <a:pt x="0" y="442798"/>
                  </a:moveTo>
                  <a:lnTo>
                    <a:pt x="2397633" y="442798"/>
                  </a:lnTo>
                  <a:lnTo>
                    <a:pt x="2397633" y="0"/>
                  </a:lnTo>
                  <a:lnTo>
                    <a:pt x="0" y="0"/>
                  </a:lnTo>
                  <a:lnTo>
                    <a:pt x="0" y="44279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lIns="45720" tIns="0" rIns="0" bIns="0" rtlCol="0" anchor="ctr"/>
            <a:lstStyle/>
            <a:p>
              <a:r>
                <a:rPr lang="en-US" sz="1100" b="1" spc="-20" dirty="0">
                  <a:solidFill>
                    <a:srgbClr val="212121"/>
                  </a:solidFill>
                  <a:latin typeface="+mn-lt"/>
                </a:rPr>
                <a:t>Database Management </a:t>
              </a:r>
              <a:r>
                <a:rPr lang="en-US" sz="1000" spc="-20" dirty="0">
                  <a:solidFill>
                    <a:srgbClr val="212121"/>
                  </a:solidFill>
                  <a:latin typeface="+mn-lt"/>
                </a:rPr>
                <a:t>(Comparable and Precedent Transaction analysis)</a:t>
              </a:r>
              <a:endParaRPr sz="1000" spc="-20" dirty="0">
                <a:solidFill>
                  <a:srgbClr val="212121"/>
                </a:solidFill>
                <a:latin typeface="+mn-lt"/>
              </a:endParaRPr>
            </a:p>
          </p:txBody>
        </p:sp>
        <p:sp>
          <p:nvSpPr>
            <p:cNvPr id="24" name="object 33"/>
            <p:cNvSpPr/>
            <p:nvPr/>
          </p:nvSpPr>
          <p:spPr>
            <a:xfrm>
              <a:off x="1579880" y="3543748"/>
              <a:ext cx="1920240" cy="578698"/>
            </a:xfrm>
            <a:custGeom>
              <a:avLst/>
              <a:gdLst/>
              <a:ahLst/>
              <a:cxnLst/>
              <a:rect l="l" t="t" r="r" b="b"/>
              <a:pathLst>
                <a:path w="2397760" h="443230">
                  <a:moveTo>
                    <a:pt x="0" y="442798"/>
                  </a:moveTo>
                  <a:lnTo>
                    <a:pt x="2397633" y="442798"/>
                  </a:lnTo>
                  <a:lnTo>
                    <a:pt x="2397633" y="0"/>
                  </a:lnTo>
                  <a:lnTo>
                    <a:pt x="0" y="0"/>
                  </a:lnTo>
                  <a:lnTo>
                    <a:pt x="0" y="44279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lIns="45720" tIns="0" rIns="0" bIns="0" rtlCol="0" anchor="ctr"/>
            <a:lstStyle/>
            <a:p>
              <a:r>
                <a:rPr lang="en-US" sz="1100" b="1" dirty="0">
                  <a:solidFill>
                    <a:srgbClr val="212121"/>
                  </a:solidFill>
                  <a:latin typeface="+mn-lt"/>
                </a:rPr>
                <a:t>Buyer / Target Identification</a:t>
              </a:r>
              <a:endParaRPr sz="1100" b="1" dirty="0">
                <a:solidFill>
                  <a:srgbClr val="212121"/>
                </a:solidFill>
                <a:latin typeface="+mn-lt"/>
              </a:endParaRPr>
            </a:p>
          </p:txBody>
        </p:sp>
        <p:sp>
          <p:nvSpPr>
            <p:cNvPr id="25" name="object 33"/>
            <p:cNvSpPr/>
            <p:nvPr/>
          </p:nvSpPr>
          <p:spPr>
            <a:xfrm>
              <a:off x="1579880" y="4210930"/>
              <a:ext cx="1920240" cy="578698"/>
            </a:xfrm>
            <a:custGeom>
              <a:avLst/>
              <a:gdLst/>
              <a:ahLst/>
              <a:cxnLst/>
              <a:rect l="l" t="t" r="r" b="b"/>
              <a:pathLst>
                <a:path w="2397760" h="443230">
                  <a:moveTo>
                    <a:pt x="0" y="442798"/>
                  </a:moveTo>
                  <a:lnTo>
                    <a:pt x="2397633" y="442798"/>
                  </a:lnTo>
                  <a:lnTo>
                    <a:pt x="2397633" y="0"/>
                  </a:lnTo>
                  <a:lnTo>
                    <a:pt x="0" y="0"/>
                  </a:lnTo>
                  <a:lnTo>
                    <a:pt x="0" y="44279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lIns="45720" tIns="0" rIns="0" bIns="0" rtlCol="0" anchor="ctr"/>
            <a:lstStyle/>
            <a:p>
              <a:r>
                <a:rPr lang="en-US" sz="1100" b="1" dirty="0">
                  <a:solidFill>
                    <a:srgbClr val="212121"/>
                  </a:solidFill>
                  <a:latin typeface="+mn-lt"/>
                </a:rPr>
                <a:t>Financial Modelling</a:t>
              </a:r>
              <a:endParaRPr sz="1100" b="1" dirty="0">
                <a:solidFill>
                  <a:srgbClr val="212121"/>
                </a:solidFill>
                <a:latin typeface="+mn-lt"/>
              </a:endParaRPr>
            </a:p>
          </p:txBody>
        </p:sp>
        <p:sp>
          <p:nvSpPr>
            <p:cNvPr id="26" name="object 33"/>
            <p:cNvSpPr/>
            <p:nvPr/>
          </p:nvSpPr>
          <p:spPr>
            <a:xfrm>
              <a:off x="1579880" y="4878112"/>
              <a:ext cx="1920240" cy="578698"/>
            </a:xfrm>
            <a:custGeom>
              <a:avLst/>
              <a:gdLst/>
              <a:ahLst/>
              <a:cxnLst/>
              <a:rect l="l" t="t" r="r" b="b"/>
              <a:pathLst>
                <a:path w="2397760" h="443230">
                  <a:moveTo>
                    <a:pt x="0" y="442798"/>
                  </a:moveTo>
                  <a:lnTo>
                    <a:pt x="2397633" y="442798"/>
                  </a:lnTo>
                  <a:lnTo>
                    <a:pt x="2397633" y="0"/>
                  </a:lnTo>
                  <a:lnTo>
                    <a:pt x="0" y="0"/>
                  </a:lnTo>
                  <a:lnTo>
                    <a:pt x="0" y="44279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lIns="45720" tIns="0" rIns="0" bIns="0" rtlCol="0" anchor="ctr"/>
            <a:lstStyle/>
            <a:p>
              <a:r>
                <a:rPr lang="en-US" sz="1100" b="1" dirty="0">
                  <a:solidFill>
                    <a:srgbClr val="212121"/>
                  </a:solidFill>
                  <a:latin typeface="+mn-lt"/>
                </a:rPr>
                <a:t>Industry Overview</a:t>
              </a:r>
              <a:endParaRPr sz="1100" b="1" dirty="0">
                <a:solidFill>
                  <a:srgbClr val="212121"/>
                </a:solidFill>
                <a:latin typeface="+mn-lt"/>
              </a:endParaRPr>
            </a:p>
          </p:txBody>
        </p:sp>
        <p:sp>
          <p:nvSpPr>
            <p:cNvPr id="27" name="object 33"/>
            <p:cNvSpPr/>
            <p:nvPr/>
          </p:nvSpPr>
          <p:spPr>
            <a:xfrm>
              <a:off x="1579880" y="5545293"/>
              <a:ext cx="1920240" cy="578698"/>
            </a:xfrm>
            <a:custGeom>
              <a:avLst/>
              <a:gdLst/>
              <a:ahLst/>
              <a:cxnLst/>
              <a:rect l="l" t="t" r="r" b="b"/>
              <a:pathLst>
                <a:path w="2397760" h="443230">
                  <a:moveTo>
                    <a:pt x="0" y="442798"/>
                  </a:moveTo>
                  <a:lnTo>
                    <a:pt x="2397633" y="442798"/>
                  </a:lnTo>
                  <a:lnTo>
                    <a:pt x="2397633" y="0"/>
                  </a:lnTo>
                  <a:lnTo>
                    <a:pt x="0" y="0"/>
                  </a:lnTo>
                  <a:lnTo>
                    <a:pt x="0" y="44279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lIns="45720" tIns="0" rIns="0" bIns="0" rtlCol="0" anchor="ctr"/>
            <a:lstStyle/>
            <a:p>
              <a:r>
                <a:rPr lang="en-US" sz="1100" b="1" dirty="0" err="1">
                  <a:solidFill>
                    <a:srgbClr val="212121"/>
                  </a:solidFill>
                  <a:latin typeface="+mn-lt"/>
                </a:rPr>
                <a:t>Pitchbook</a:t>
              </a:r>
              <a:endParaRPr sz="1100" b="1" dirty="0">
                <a:solidFill>
                  <a:srgbClr val="212121"/>
                </a:solidFill>
                <a:latin typeface="+mn-lt"/>
              </a:endParaRPr>
            </a:p>
          </p:txBody>
        </p:sp>
      </p:grpSp>
      <p:sp>
        <p:nvSpPr>
          <p:cNvPr id="28" name="object 10"/>
          <p:cNvSpPr/>
          <p:nvPr/>
        </p:nvSpPr>
        <p:spPr>
          <a:xfrm>
            <a:off x="3556000" y="1780540"/>
            <a:ext cx="5162550" cy="340360"/>
          </a:xfrm>
          <a:custGeom>
            <a:avLst/>
            <a:gdLst/>
            <a:ahLst/>
            <a:cxnLst/>
            <a:rect l="l" t="t" r="r" b="b"/>
            <a:pathLst>
              <a:path w="5045075" h="320675">
                <a:moveTo>
                  <a:pt x="0" y="320675"/>
                </a:moveTo>
                <a:lnTo>
                  <a:pt x="5045075" y="320675"/>
                </a:lnTo>
                <a:lnTo>
                  <a:pt x="5045075" y="0"/>
                </a:lnTo>
                <a:lnTo>
                  <a:pt x="0" y="0"/>
                </a:lnTo>
                <a:lnTo>
                  <a:pt x="0" y="32067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45720" tIns="0" rIns="0" bIns="0"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+mn-lt"/>
              </a:rPr>
              <a:t>Acuity Support Examples</a:t>
            </a:r>
          </a:p>
        </p:txBody>
      </p:sp>
      <p:sp>
        <p:nvSpPr>
          <p:cNvPr id="29" name="object 33"/>
          <p:cNvSpPr/>
          <p:nvPr/>
        </p:nvSpPr>
        <p:spPr>
          <a:xfrm>
            <a:off x="3556000" y="2209383"/>
            <a:ext cx="5162550" cy="3914607"/>
          </a:xfrm>
          <a:custGeom>
            <a:avLst/>
            <a:gdLst/>
            <a:ahLst/>
            <a:cxnLst/>
            <a:rect l="l" t="t" r="r" b="b"/>
            <a:pathLst>
              <a:path w="2397760" h="443230">
                <a:moveTo>
                  <a:pt x="0" y="442798"/>
                </a:moveTo>
                <a:lnTo>
                  <a:pt x="2397633" y="442798"/>
                </a:lnTo>
                <a:lnTo>
                  <a:pt x="2397633" y="0"/>
                </a:lnTo>
                <a:lnTo>
                  <a:pt x="0" y="0"/>
                </a:lnTo>
                <a:lnTo>
                  <a:pt x="0" y="4427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" tIns="91440" rIns="45720" bIns="91440" rtlCol="0" anchor="t"/>
          <a:lstStyle/>
          <a:p>
            <a:pPr marL="228600" lvl="1" indent="-228600" defTabSz="914400" hangingPunct="1">
              <a:lnSpc>
                <a:spcPts val="15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Regular oral and written communication with the US based clients for project related feedback and discussions</a:t>
            </a:r>
          </a:p>
          <a:p>
            <a:pPr marL="228600" lvl="1" indent="-228600" defTabSz="914400" hangingPunct="1">
              <a:lnSpc>
                <a:spcPts val="15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Support the onshore team in various advisory activities such as M&amp;A, debt issuance and recapitalization among others</a:t>
            </a:r>
          </a:p>
          <a:p>
            <a:pPr marL="228600" lvl="1" indent="-228600" defTabSz="914400" hangingPunct="1">
              <a:lnSpc>
                <a:spcPts val="15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Key products include comparable company analysis, precedent transaction analysis, company profiles, industry overviews, newsletters / mailers and capitalization analysis among others</a:t>
            </a:r>
            <a:endParaRPr sz="11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4469162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US" sz="105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54650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Theme">
  <a:themeElements>
    <a:clrScheme name="Custom 8">
      <a:dk1>
        <a:srgbClr val="212121"/>
      </a:dk1>
      <a:lt1>
        <a:srgbClr val="F5F5F5"/>
      </a:lt1>
      <a:dk2>
        <a:srgbClr val="616161"/>
      </a:dk2>
      <a:lt2>
        <a:srgbClr val="FFFFFF"/>
      </a:lt2>
      <a:accent1>
        <a:srgbClr val="3949AB"/>
      </a:accent1>
      <a:accent2>
        <a:srgbClr val="26C6DA"/>
      </a:accent2>
      <a:accent3>
        <a:srgbClr val="FF7043"/>
      </a:accent3>
      <a:accent4>
        <a:srgbClr val="FFC107"/>
      </a:accent4>
      <a:accent5>
        <a:srgbClr val="4CAF50"/>
      </a:accent5>
      <a:accent6>
        <a:srgbClr val="E91E63"/>
      </a:accent6>
      <a:hlink>
        <a:srgbClr val="1A237E"/>
      </a:hlink>
      <a:folHlink>
        <a:srgbClr val="E0511E"/>
      </a:folHlink>
    </a:clrScheme>
    <a:fontScheme name="ACUIT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Default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8284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chemeClr val="accent5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8284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chemeClr val="accent5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Theme">
  <a:themeElements>
    <a:clrScheme name="Default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262F3B"/>
      </a:accent6>
      <a:hlink>
        <a:srgbClr val="0000FF"/>
      </a:hlink>
      <a:folHlink>
        <a:srgbClr val="FF00FF"/>
      </a:folHlink>
    </a:clrScheme>
    <a:fontScheme name="Default Them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Default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8284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chemeClr val="accent5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8284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chemeClr val="accent5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3498</TotalTime>
  <Words>105</Words>
  <Application>Microsoft Office PowerPoint</Application>
  <PresentationFormat>On-screen Show (4:3)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Wingdings</vt:lpstr>
      <vt:lpstr>Wingdings 2</vt:lpstr>
      <vt:lpstr>Wingdings 3</vt:lpstr>
      <vt:lpstr>Default Theme</vt:lpstr>
      <vt:lpstr>PowerPoint Presentation</vt:lpstr>
      <vt:lpstr>Acuity Knowledge Partners – Key Service Offerings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Siddhesh Desai</dc:creator>
  <cp:lastModifiedBy>Samudra Krishnamurthy</cp:lastModifiedBy>
  <cp:revision>743</cp:revision>
  <dcterms:modified xsi:type="dcterms:W3CDTF">2025-03-21T09:31:55Z</dcterms:modified>
</cp:coreProperties>
</file>